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0086"/>
    <a:srgbClr val="BF16D9"/>
    <a:srgbClr val="003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7"/>
    <p:restoredTop sz="94712"/>
  </p:normalViewPr>
  <p:slideViewPr>
    <p:cSldViewPr snapToGrid="0">
      <p:cViewPr varScale="1">
        <p:scale>
          <a:sx n="93" d="100"/>
          <a:sy n="93" d="100"/>
        </p:scale>
        <p:origin x="24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91F47-A56A-0A3F-B05B-7939C77B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9F7FDA-2404-11FA-6930-6737DD8E2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627DD9-6252-D6B1-9C18-0323A00D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5DB1E-772D-631E-FAB8-EDF36D83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2143D-821D-D388-A981-212E7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5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14B1A-FA0A-B5CA-6E8E-25B0E44C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45EB12-89AE-782E-D01F-0794F415B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9712F8-E222-062F-5FD0-07EF7999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E96-31ED-68AF-5DFB-45D7B6A1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B66E94-2AE7-0465-7DD4-C9207747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9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1EA49A-F587-D816-4818-257F4C3AD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F20606-B8ED-6426-C403-20EF7BE64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1955F-162F-9010-9C24-D8B909C4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C7E5BC-4A59-CB56-CB70-5E4AD55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F214A-02EE-AA11-1795-8DA1781C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2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4AA1C-8C8B-9665-DDBF-39EB1FE3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902083-6C99-537D-8AC6-23418C99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E2B86-263E-F526-2A5A-8839FDF4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6D7FE-1082-1B50-D335-CB55BCF1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7DF8E-C835-0FF0-77EA-3545FDD5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69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F1B1C-233B-9572-ADD7-C66AEB96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24EB53-4AFC-430A-08A8-091CCFBF5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29FBF8-76C5-800C-2538-110EB214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B319CF-98C0-FA60-18ED-42C1241A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9AA97C-6AF2-B65A-B726-240E4622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0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5883-180B-FEB9-B9A0-42FC31D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C73A2-2979-39C9-B9D8-CFE32D052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8C6702-D2D8-C245-45D4-4E8D103C5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74A1D3-3299-F22F-6D88-A6A760B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E3E0E1-DD43-F857-FAE4-EF8759C3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9F5179-8351-CB7A-6A22-49C5CEBC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66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0B51B-19EE-D968-A9AD-03E1F305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98A7BC-8CB6-5C78-81AD-3862501D0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C9A634-540C-722F-FEB8-BB4E0675B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81A250-1EA0-85FB-DBFA-CD48F426D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8B97AD-145C-7F61-0E31-F7814510D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BFDA13-E393-7D3D-3286-3C04E5C8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569DE7-C1DE-A2A3-8C5A-172AD50F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7FBBB6-3854-AFB8-8EED-A4FBCD58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19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4FECB-2991-3F4B-4411-922F1D32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C694CE-DF08-2669-4937-B004E7CB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53BC14-2847-8C89-3B4C-F1056F68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18150B-D4C8-4CF2-DE35-33760802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174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45787F-9A0A-3522-520E-C215AF74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AFF995-036B-FD15-2099-E2E74D63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CB87BB-722A-AA69-15F3-9214A4BB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21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36186-1ADF-5F2A-877B-BD3B839D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4448D-2D0D-C437-D55E-DAEADCFE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9C6B48-B503-92E3-8B9B-66D9F4891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273E77-6CD7-3150-A98E-B31085CF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F911AF-097D-C661-98DA-BC343202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B06B91-3BEE-172E-EBD5-CF3DEB3E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44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59014-F72C-C603-C8D1-53C0B352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F13030-A043-B724-B65C-3E38C30B4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081CB2-1587-2284-E0FE-65C553DC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A78AE3-1421-BE2F-347E-45C5C93C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72C5F1-508E-79C7-F9CD-0E2B2241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538BD2-51D0-418A-E4AA-F0AA153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8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CFBFC5-B47E-1CDA-FCAF-471D12E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9ED4EB-E020-AE5D-6784-0E14037DA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97C064-EC28-3AB2-FEE5-37C2697B9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AF1D8-3F54-FC4D-A0E1-D8AE46C8DE9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82B57A-E89E-A98C-C284-566EEFA2C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63AD9-DBCE-B7F3-7400-975246C5F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A329E9-4039-E744-8D47-574572B2F66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8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9D3011-CF93-54FA-4434-0C67253791CA}"/>
              </a:ext>
            </a:extLst>
          </p:cNvPr>
          <p:cNvSpPr txBox="1"/>
          <p:nvPr/>
        </p:nvSpPr>
        <p:spPr>
          <a:xfrm>
            <a:off x="3258670" y="1411941"/>
            <a:ext cx="225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560086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8CA0F4-A7A1-A366-FD2D-4D82E679D4A2}"/>
              </a:ext>
            </a:extLst>
          </p:cNvPr>
          <p:cNvSpPr txBox="1"/>
          <p:nvPr/>
        </p:nvSpPr>
        <p:spPr>
          <a:xfrm>
            <a:off x="3662081" y="2950823"/>
            <a:ext cx="216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003F9C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2291F8-A40F-5D5A-08CF-520989A43DA2}"/>
              </a:ext>
            </a:extLst>
          </p:cNvPr>
          <p:cNvSpPr txBox="1"/>
          <p:nvPr/>
        </p:nvSpPr>
        <p:spPr>
          <a:xfrm>
            <a:off x="3411070" y="2181382"/>
            <a:ext cx="225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BF16D9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FEDD9F-394C-76D3-973B-517F81768609}"/>
              </a:ext>
            </a:extLst>
          </p:cNvPr>
          <p:cNvSpPr txBox="1"/>
          <p:nvPr/>
        </p:nvSpPr>
        <p:spPr>
          <a:xfrm>
            <a:off x="3913092" y="3720264"/>
            <a:ext cx="216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84603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6F4E7D-D3DB-BB8B-7578-A15746C2CCB5}"/>
              </a:ext>
            </a:extLst>
          </p:cNvPr>
          <p:cNvSpPr txBox="1"/>
          <p:nvPr/>
        </p:nvSpPr>
        <p:spPr>
          <a:xfrm>
            <a:off x="932329" y="1048870"/>
            <a:ext cx="225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560086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387FE0-1810-B692-6070-9B2A17E534B7}"/>
              </a:ext>
            </a:extLst>
          </p:cNvPr>
          <p:cNvSpPr txBox="1"/>
          <p:nvPr/>
        </p:nvSpPr>
        <p:spPr>
          <a:xfrm>
            <a:off x="1335740" y="2587752"/>
            <a:ext cx="216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003F9C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02F873-0EC8-56FC-BB84-5823401E4380}"/>
              </a:ext>
            </a:extLst>
          </p:cNvPr>
          <p:cNvSpPr txBox="1"/>
          <p:nvPr/>
        </p:nvSpPr>
        <p:spPr>
          <a:xfrm>
            <a:off x="1084729" y="1818311"/>
            <a:ext cx="225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BF16D9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5DC629-A864-BB41-8E1B-A2667D5B60E0}"/>
              </a:ext>
            </a:extLst>
          </p:cNvPr>
          <p:cNvSpPr txBox="1"/>
          <p:nvPr/>
        </p:nvSpPr>
        <p:spPr>
          <a:xfrm>
            <a:off x="1586751" y="3357193"/>
            <a:ext cx="216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1630FE-0447-55BF-A728-D942840E8006}"/>
              </a:ext>
            </a:extLst>
          </p:cNvPr>
          <p:cNvSpPr txBox="1"/>
          <p:nvPr/>
        </p:nvSpPr>
        <p:spPr>
          <a:xfrm>
            <a:off x="2868704" y="1192485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560086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4853ED-9A70-9800-8692-675DDF33FF02}"/>
              </a:ext>
            </a:extLst>
          </p:cNvPr>
          <p:cNvSpPr txBox="1"/>
          <p:nvPr/>
        </p:nvSpPr>
        <p:spPr>
          <a:xfrm>
            <a:off x="3272115" y="2731367"/>
            <a:ext cx="216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3F9C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1DEC409-8678-939A-6471-8811F9A3A1A1}"/>
              </a:ext>
            </a:extLst>
          </p:cNvPr>
          <p:cNvSpPr txBox="1"/>
          <p:nvPr/>
        </p:nvSpPr>
        <p:spPr>
          <a:xfrm>
            <a:off x="3021104" y="1961926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BF16D9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3152DA-B37E-7355-CD37-7E0D70BC3CC8}"/>
              </a:ext>
            </a:extLst>
          </p:cNvPr>
          <p:cNvSpPr txBox="1"/>
          <p:nvPr/>
        </p:nvSpPr>
        <p:spPr>
          <a:xfrm>
            <a:off x="3523126" y="3500808"/>
            <a:ext cx="216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54875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E156BF6-A3F5-128A-045E-81F6B3922828}"/>
              </a:ext>
            </a:extLst>
          </p:cNvPr>
          <p:cNvSpPr txBox="1"/>
          <p:nvPr/>
        </p:nvSpPr>
        <p:spPr>
          <a:xfrm>
            <a:off x="932329" y="1048870"/>
            <a:ext cx="225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560086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8A19DD-8E8B-6EC9-D70C-E801401091A9}"/>
              </a:ext>
            </a:extLst>
          </p:cNvPr>
          <p:cNvSpPr txBox="1"/>
          <p:nvPr/>
        </p:nvSpPr>
        <p:spPr>
          <a:xfrm>
            <a:off x="1335740" y="2587752"/>
            <a:ext cx="216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003F9C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B05740-C063-C447-F6D9-E85CE01C32DD}"/>
              </a:ext>
            </a:extLst>
          </p:cNvPr>
          <p:cNvSpPr txBox="1"/>
          <p:nvPr/>
        </p:nvSpPr>
        <p:spPr>
          <a:xfrm>
            <a:off x="1084729" y="1818311"/>
            <a:ext cx="225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BF16D9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2053A5-065A-CE5F-32DB-7A9E26BE9CB0}"/>
              </a:ext>
            </a:extLst>
          </p:cNvPr>
          <p:cNvSpPr txBox="1"/>
          <p:nvPr/>
        </p:nvSpPr>
        <p:spPr>
          <a:xfrm>
            <a:off x="1586751" y="3357193"/>
            <a:ext cx="216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C51EB5-2F48-2B9D-9F54-19B35520AABE}"/>
              </a:ext>
            </a:extLst>
          </p:cNvPr>
          <p:cNvSpPr txBox="1"/>
          <p:nvPr/>
        </p:nvSpPr>
        <p:spPr>
          <a:xfrm>
            <a:off x="2868704" y="1192485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560086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885CCB-2A9B-E7CD-99D9-167FED70516B}"/>
              </a:ext>
            </a:extLst>
          </p:cNvPr>
          <p:cNvSpPr txBox="1"/>
          <p:nvPr/>
        </p:nvSpPr>
        <p:spPr>
          <a:xfrm>
            <a:off x="3272115" y="2731367"/>
            <a:ext cx="216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3F9C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5F2740-F623-2AB1-ED3D-3D798A5D6C4F}"/>
              </a:ext>
            </a:extLst>
          </p:cNvPr>
          <p:cNvSpPr txBox="1"/>
          <p:nvPr/>
        </p:nvSpPr>
        <p:spPr>
          <a:xfrm>
            <a:off x="3021104" y="1961926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BF16D9"/>
                </a:solidFill>
                <a:latin typeface="Figtree" pitchFamily="2" charset="0"/>
              </a:rPr>
              <a:t>Título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E27D00-C0BB-7AEE-B5BC-A91407A9FAA3}"/>
              </a:ext>
            </a:extLst>
          </p:cNvPr>
          <p:cNvSpPr txBox="1"/>
          <p:nvPr/>
        </p:nvSpPr>
        <p:spPr>
          <a:xfrm>
            <a:off x="3523126" y="3500808"/>
            <a:ext cx="216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8598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5ba6ae-265c-430c-9208-fcb1ce474283" xsi:nil="true"/>
    <lcf76f155ced4ddcb4097134ff3c332f xmlns="7e563777-cffe-44be-a555-1318bf85b4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DD331E8941054BA67470B9BD6154DC" ma:contentTypeVersion="10" ma:contentTypeDescription="Crear nuevo documento." ma:contentTypeScope="" ma:versionID="9a56713dd9f687eb1ca79b42f9035d71">
  <xsd:schema xmlns:xsd="http://www.w3.org/2001/XMLSchema" xmlns:xs="http://www.w3.org/2001/XMLSchema" xmlns:p="http://schemas.microsoft.com/office/2006/metadata/properties" xmlns:ns2="7e563777-cffe-44be-a555-1318bf85b471" xmlns:ns3="0f5ba6ae-265c-430c-9208-fcb1ce474283" targetNamespace="http://schemas.microsoft.com/office/2006/metadata/properties" ma:root="true" ma:fieldsID="5d6bd69f0872cb84253c6664cfd92e76" ns2:_="" ns3:_="">
    <xsd:import namespace="7e563777-cffe-44be-a555-1318bf85b471"/>
    <xsd:import namespace="0f5ba6ae-265c-430c-9208-fcb1ce474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63777-cffe-44be-a555-1318bf85b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e1c49fe-7514-44bc-ad83-81f15a2814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ba6ae-265c-430c-9208-fcb1ce4742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b6f330-e88c-4caf-a4b8-93dc3f3c287d}" ma:internalName="TaxCatchAll" ma:showField="CatchAllData" ma:web="0f5ba6ae-265c-430c-9208-fcb1ce4742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C6D6B7-318B-43DC-A1EB-46730741B27D}">
  <ds:schemaRefs>
    <ds:schemaRef ds:uri="http://schemas.microsoft.com/office/2006/metadata/properties"/>
    <ds:schemaRef ds:uri="http://schemas.microsoft.com/office/infopath/2007/PartnerControls"/>
    <ds:schemaRef ds:uri="0f5ba6ae-265c-430c-9208-fcb1ce474283"/>
    <ds:schemaRef ds:uri="7e563777-cffe-44be-a555-1318bf85b471"/>
  </ds:schemaRefs>
</ds:datastoreItem>
</file>

<file path=customXml/itemProps2.xml><?xml version="1.0" encoding="utf-8"?>
<ds:datastoreItem xmlns:ds="http://schemas.openxmlformats.org/officeDocument/2006/customXml" ds:itemID="{CEF49992-7B4A-4553-96BF-8F781EE313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F2A4C-EBA3-447C-A66F-7611AEFB2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563777-cffe-44be-a555-1318bf85b471"/>
    <ds:schemaRef ds:uri="0f5ba6ae-265c-430c-9208-fcb1ce474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20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Tema de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jimenez</dc:creator>
  <cp:lastModifiedBy>erika jimenez</cp:lastModifiedBy>
  <cp:revision>3</cp:revision>
  <dcterms:created xsi:type="dcterms:W3CDTF">2026-04-09T15:29:05Z</dcterms:created>
  <dcterms:modified xsi:type="dcterms:W3CDTF">2026-04-14T23:30:22Z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0x01010046DD331E8941054BA67470B9BD6154DC</vt:lpwstr>
  </property>
</Properties>
</file>