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21599525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>
        <p:scale>
          <a:sx n="25" d="100"/>
          <a:sy n="25" d="100"/>
        </p:scale>
        <p:origin x="368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customXml" Target="../customXml/item3.xml" /><Relationship Id="rId7" Type="http://schemas.openxmlformats.org/officeDocument/2006/relationships/viewProps" Target="viewProps.xml" /><Relationship Id="rId2" Type="http://schemas.openxmlformats.org/officeDocument/2006/relationships/customXml" Target="../customXml/item2.xml" /><Relationship Id="rId1" Type="http://schemas.openxmlformats.org/officeDocument/2006/relationships/customXml" Target="../customXml/item1.xml" /><Relationship Id="rId6" Type="http://schemas.openxmlformats.org/officeDocument/2006/relationships/presProps" Target="presProps.xml" /><Relationship Id="rId5" Type="http://schemas.openxmlformats.org/officeDocument/2006/relationships/slide" Target="slides/slide1.xml" /><Relationship Id="rId4" Type="http://schemas.openxmlformats.org/officeDocument/2006/relationships/slideMaster" Target="slideMasters/slideMaster1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5302386"/>
            <a:ext cx="18359596" cy="11279752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7017128"/>
            <a:ext cx="16199644" cy="7822326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CF98-A7BF-564C-BB83-EECCD68021D8}" type="datetimeFigureOut">
              <a:rPr lang="es-MX" smtClean="0"/>
              <a:t>11/03/2026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5045-90F3-6442-942A-439561781A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889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CF98-A7BF-564C-BB83-EECCD68021D8}" type="datetimeFigureOut">
              <a:rPr lang="es-MX" smtClean="0"/>
              <a:t>11/03/2026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5045-90F3-6442-942A-439561781A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486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724962"/>
            <a:ext cx="4657398" cy="27456899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724962"/>
            <a:ext cx="13702199" cy="2745689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CF98-A7BF-564C-BB83-EECCD68021D8}" type="datetimeFigureOut">
              <a:rPr lang="es-MX" smtClean="0"/>
              <a:t>11/03/2026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5045-90F3-6442-942A-439561781A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03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CF98-A7BF-564C-BB83-EECCD68021D8}" type="datetimeFigureOut">
              <a:rPr lang="es-MX" smtClean="0"/>
              <a:t>11/03/2026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5045-90F3-6442-942A-439561781A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170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8077332"/>
            <a:ext cx="18629590" cy="13477201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21682033"/>
            <a:ext cx="18629590" cy="7087342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CF98-A7BF-564C-BB83-EECCD68021D8}" type="datetimeFigureOut">
              <a:rPr lang="es-MX" smtClean="0"/>
              <a:t>11/03/2026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5045-90F3-6442-942A-439561781A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513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8624810"/>
            <a:ext cx="9179798" cy="2055705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8624810"/>
            <a:ext cx="9179798" cy="2055705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CF98-A7BF-564C-BB83-EECCD68021D8}" type="datetimeFigureOut">
              <a:rPr lang="es-MX" smtClean="0"/>
              <a:t>11/03/2026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5045-90F3-6442-942A-439561781A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146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724969"/>
            <a:ext cx="18629590" cy="626236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7942328"/>
            <a:ext cx="9137610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1834740"/>
            <a:ext cx="9137610" cy="1740712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7942328"/>
            <a:ext cx="9182611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1834740"/>
            <a:ext cx="9182611" cy="1740712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CF98-A7BF-564C-BB83-EECCD68021D8}" type="datetimeFigureOut">
              <a:rPr lang="es-MX" smtClean="0"/>
              <a:t>11/03/2026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5045-90F3-6442-942A-439561781A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169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CF98-A7BF-564C-BB83-EECCD68021D8}" type="datetimeFigureOut">
              <a:rPr lang="es-MX" smtClean="0"/>
              <a:t>11/03/2026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5045-90F3-6442-942A-439561781A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582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CF98-A7BF-564C-BB83-EECCD68021D8}" type="datetimeFigureOut">
              <a:rPr lang="es-MX" smtClean="0"/>
              <a:t>11/03/2026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5045-90F3-6442-942A-439561781A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396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4664905"/>
            <a:ext cx="10934760" cy="23024494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CF98-A7BF-564C-BB83-EECCD68021D8}" type="datetimeFigureOut">
              <a:rPr lang="es-MX" smtClean="0"/>
              <a:t>11/03/2026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5045-90F3-6442-942A-439561781A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533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4664905"/>
            <a:ext cx="10934760" cy="23024494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CF98-A7BF-564C-BB83-EECCD68021D8}" type="datetimeFigureOut">
              <a:rPr lang="es-MX" smtClean="0"/>
              <a:t>11/03/2026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5045-90F3-6442-942A-439561781A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110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1724969"/>
            <a:ext cx="18629590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8624810"/>
            <a:ext cx="18629590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7CF98-A7BF-564C-BB83-EECCD68021D8}" type="datetimeFigureOut">
              <a:rPr lang="es-MX" smtClean="0"/>
              <a:t>11/03/2026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E5045-90F3-6442-942A-439561781A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234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97CA657-420A-8611-3A41-10FDFC023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9347" y="6775110"/>
            <a:ext cx="10534653" cy="2291332"/>
          </a:xfrm>
        </p:spPr>
        <p:txBody>
          <a:bodyPr>
            <a:normAutofit/>
          </a:bodyPr>
          <a:lstStyle/>
          <a:p>
            <a:r>
              <a:rPr lang="es-MX" sz="3200" dirty="0">
                <a:latin typeface="Figtree" pitchFamily="2" charset="0"/>
              </a:rPr>
              <a:t>Texto prueba de cuerpo del texto</a:t>
            </a:r>
            <a:br>
              <a:rPr lang="es-MX" sz="3200" dirty="0">
                <a:latin typeface="Figtree" pitchFamily="2" charset="0"/>
              </a:rPr>
            </a:br>
            <a:endParaRPr lang="es-MX" sz="3200" dirty="0">
              <a:latin typeface="Figtree" pitchFamily="2" charset="0"/>
            </a:endParaRPr>
          </a:p>
          <a:p>
            <a:r>
              <a:rPr lang="es-MX" sz="3200" dirty="0">
                <a:latin typeface="Figtree" pitchFamily="2" charset="0"/>
              </a:rPr>
              <a:t>Tipografía Figtree 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CD4242E3-DF52-7768-95C8-4CCCBDD33804}"/>
              </a:ext>
            </a:extLst>
          </p:cNvPr>
          <p:cNvSpPr txBox="1">
            <a:spLocks/>
          </p:cNvSpPr>
          <p:nvPr/>
        </p:nvSpPr>
        <p:spPr>
          <a:xfrm>
            <a:off x="2442653" y="2830634"/>
            <a:ext cx="11996928" cy="2609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2159996" rtl="0" eaLnBrk="1" latinLnBrk="0" hangingPunct="1">
              <a:lnSpc>
                <a:spcPct val="90000"/>
              </a:lnSpc>
              <a:spcBef>
                <a:spcPts val="236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79998" indent="0" algn="ctr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47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996" indent="0" algn="ctr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42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39994" indent="0" algn="ctr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19991" indent="0" algn="ctr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99989" indent="0" algn="ctr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79987" indent="0" algn="ctr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59985" indent="0" algn="ctr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39983" indent="0" algn="ctr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4800" b="1" dirty="0">
                <a:latin typeface="Figtree" pitchFamily="2" charset="0"/>
              </a:rPr>
              <a:t>Texto prueba de títulos</a:t>
            </a:r>
            <a:br>
              <a:rPr lang="es-MX" sz="4800" b="1" dirty="0">
                <a:latin typeface="Figtree" pitchFamily="2" charset="0"/>
              </a:rPr>
            </a:br>
            <a:endParaRPr lang="es-MX" sz="4800" b="1" dirty="0">
              <a:latin typeface="Figtree" pitchFamily="2" charset="0"/>
            </a:endParaRPr>
          </a:p>
          <a:p>
            <a:r>
              <a:rPr lang="es-MX" sz="4800" b="1" dirty="0">
                <a:latin typeface="Figtree" pitchFamily="2" charset="0"/>
              </a:rPr>
              <a:t>Tipografía Figtree </a:t>
            </a:r>
          </a:p>
        </p:txBody>
      </p:sp>
    </p:spTree>
    <p:extLst>
      <p:ext uri="{BB962C8B-B14F-4D97-AF65-F5344CB8AC3E}">
        <p14:creationId xmlns:p14="http://schemas.microsoft.com/office/powerpoint/2010/main" val="33240031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5ba6ae-265c-430c-9208-fcb1ce474283" xsi:nil="true"/>
    <lcf76f155ced4ddcb4097134ff3c332f xmlns="7e563777-cffe-44be-a555-1318bf85b47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6DD331E8941054BA67470B9BD6154DC" ma:contentTypeVersion="10" ma:contentTypeDescription="Crear nuevo documento." ma:contentTypeScope="" ma:versionID="9a56713dd9f687eb1ca79b42f9035d71">
  <xsd:schema xmlns:xsd="http://www.w3.org/2001/XMLSchema" xmlns:xs="http://www.w3.org/2001/XMLSchema" xmlns:p="http://schemas.microsoft.com/office/2006/metadata/properties" xmlns:ns2="7e563777-cffe-44be-a555-1318bf85b471" xmlns:ns3="0f5ba6ae-265c-430c-9208-fcb1ce474283" targetNamespace="http://schemas.microsoft.com/office/2006/metadata/properties" ma:root="true" ma:fieldsID="5d6bd69f0872cb84253c6664cfd92e76" ns2:_="" ns3:_="">
    <xsd:import namespace="7e563777-cffe-44be-a555-1318bf85b471"/>
    <xsd:import namespace="0f5ba6ae-265c-430c-9208-fcb1ce4742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563777-cffe-44be-a555-1318bf85b4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9e1c49fe-7514-44bc-ad83-81f15a2814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5ba6ae-265c-430c-9208-fcb1ce47428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4b6f330-e88c-4caf-a4b8-93dc3f3c287d}" ma:internalName="TaxCatchAll" ma:showField="CatchAllData" ma:web="0f5ba6ae-265c-430c-9208-fcb1ce4742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6F46D9-9C0A-477D-9BFF-E06DC00B5F0E}">
  <ds:schemaRefs>
    <ds:schemaRef ds:uri="http://schemas.microsoft.com/office/2006/metadata/properties"/>
    <ds:schemaRef ds:uri="http://www.w3.org/2000/xmlns/"/>
    <ds:schemaRef ds:uri="0f5ba6ae-265c-430c-9208-fcb1ce474283"/>
    <ds:schemaRef ds:uri="http://www.w3.org/2001/XMLSchema-instance"/>
    <ds:schemaRef ds:uri="7e563777-cffe-44be-a555-1318bf85b471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6BDD835-966C-45CE-BF45-71F3671689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631660-ECC3-4A92-9938-2147A526E20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e563777-cffe-44be-a555-1318bf85b471"/>
    <ds:schemaRef ds:uri="0f5ba6ae-265c-430c-9208-fcb1ce47428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85</TotalTime>
  <Words>16</Words>
  <Application>Microsoft Office PowerPoint</Application>
  <PresentationFormat>Personalizado</PresentationFormat>
  <Paragraphs>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Rose</dc:creator>
  <cp:lastModifiedBy>Viviana Palos-Barba</cp:lastModifiedBy>
  <cp:revision>3</cp:revision>
  <dcterms:created xsi:type="dcterms:W3CDTF">2026-03-10T20:07:16Z</dcterms:created>
  <dcterms:modified xsi:type="dcterms:W3CDTF">2026-03-11T14:12:22Z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0x01010046DD331E8941054BA67470B9BD6154DC</vt:lpwstr>
  </property>
</Properties>
</file>